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64" r:id="rId4"/>
    <p:sldId id="258" r:id="rId5"/>
    <p:sldId id="272" r:id="rId6"/>
    <p:sldId id="268" r:id="rId7"/>
    <p:sldId id="269" r:id="rId8"/>
    <p:sldId id="267" r:id="rId9"/>
    <p:sldId id="270" r:id="rId10"/>
    <p:sldId id="271" r:id="rId11"/>
    <p:sldId id="263" r:id="rId12"/>
    <p:sldId id="261" r:id="rId13"/>
    <p:sldId id="260" r:id="rId14"/>
    <p:sldId id="25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76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85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409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68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231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42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9971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698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06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65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17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35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0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28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16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2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2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26E58-474D-4884-BE79-3CF277E19250}" type="datetimeFigureOut">
              <a:rPr lang="fr-FR" smtClean="0"/>
              <a:t>27/11/2018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D0884-DAC1-4E9C-A46E-094F9BF301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469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983" y="3021252"/>
            <a:ext cx="8791575" cy="822181"/>
          </a:xfrm>
        </p:spPr>
        <p:txBody>
          <a:bodyPr>
            <a:noAutofit/>
          </a:bodyPr>
          <a:lstStyle/>
          <a:p>
            <a:pPr algn="ctr"/>
            <a:r>
              <a:rPr lang="fr-FR" sz="5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POKEFIGHT</a:t>
            </a:r>
            <a:endParaRPr lang="fr-FR" sz="5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10026" y="3843433"/>
            <a:ext cx="271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Projet </a:t>
            </a:r>
            <a:r>
              <a:rPr lang="fr-FR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U’Dev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215419" y="5652653"/>
            <a:ext cx="2632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Sofiane EL AFGHANI</a:t>
            </a:r>
          </a:p>
          <a:p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Jennifer 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ESBELIN</a:t>
            </a:r>
          </a:p>
          <a:p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Emerick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PECHAUBES</a:t>
            </a:r>
          </a:p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Ibrahim MHARI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0" y="6396966"/>
            <a:ext cx="22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Novembre 2018</a:t>
            </a:r>
          </a:p>
        </p:txBody>
      </p:sp>
      <p:pic>
        <p:nvPicPr>
          <p:cNvPr id="1026" name="Picture 2" descr="https://media.discordapp.net/attachments/503864110752989205/516894184830140416/cgi-logo-4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58" y="-525424"/>
            <a:ext cx="3348760" cy="33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503864110752989205/516894192945987584/I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62" y="138112"/>
            <a:ext cx="1311996" cy="131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discordapp.net/attachments/503864110752989205/516894861111328778/logo_ecole_cg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419" y="138112"/>
            <a:ext cx="1774825" cy="113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8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REALISATION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2800" dirty="0" smtClean="0"/>
              <a:t>SQL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046162" y="2330450"/>
            <a:ext cx="9905999" cy="2974975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Création de 2 bases de données : </a:t>
            </a:r>
          </a:p>
          <a:p>
            <a:pPr marL="742950" lvl="1" indent="-285750" algn="ctr">
              <a:buFontTx/>
              <a:buChar char="-"/>
            </a:pPr>
            <a:r>
              <a:rPr lang="fr-FR" sz="2400" dirty="0"/>
              <a:t>Simplifié</a:t>
            </a:r>
            <a:endParaRPr lang="fr-FR" sz="2400" dirty="0">
              <a:sym typeface="Wingdings" panose="05000000000000000000" pitchFamily="2" charset="2"/>
            </a:endParaRPr>
          </a:p>
          <a:p>
            <a:pPr marL="742950" lvl="1" indent="-285750" algn="ctr">
              <a:buFontTx/>
              <a:buChar char="-"/>
            </a:pPr>
            <a:r>
              <a:rPr lang="fr-FR" sz="2400" dirty="0" smtClean="0">
                <a:sym typeface="Wingdings" panose="05000000000000000000" pitchFamily="2" charset="2"/>
              </a:rPr>
              <a:t>Complète </a:t>
            </a:r>
            <a:endParaRPr lang="fr-FR" sz="2400" dirty="0">
              <a:sym typeface="Wingdings" panose="05000000000000000000" pitchFamily="2" charset="2"/>
            </a:endParaRPr>
          </a:p>
          <a:p>
            <a:pPr lvl="1" algn="ctr"/>
            <a:endParaRPr lang="fr-FR" sz="2800" dirty="0">
              <a:sym typeface="Wingdings" panose="05000000000000000000" pitchFamily="2" charset="2"/>
            </a:endParaRPr>
          </a:p>
          <a:p>
            <a:pPr algn="ctr"/>
            <a:r>
              <a:rPr lang="fr-FR" sz="2800" dirty="0">
                <a:sym typeface="Wingdings" panose="05000000000000000000" pitchFamily="2" charset="2"/>
              </a:rPr>
              <a:t>Difficultés rencontrées : Outils Informatiques</a:t>
            </a:r>
          </a:p>
          <a:p>
            <a:pPr lvl="2" algn="ctr"/>
            <a:endParaRPr lang="fr-FR" dirty="0" smtClean="0"/>
          </a:p>
          <a:p>
            <a:pPr marL="457200" lvl="1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3669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REALISATION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fr-FR" sz="2800" dirty="0" smtClean="0"/>
              <a:t>HTML/CSS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Trame du site :</a:t>
            </a:r>
          </a:p>
          <a:p>
            <a:pPr lvl="1"/>
            <a:r>
              <a:rPr lang="fr-FR" dirty="0" smtClean="0"/>
              <a:t>Nombre </a:t>
            </a:r>
            <a:r>
              <a:rPr lang="fr-FR" dirty="0"/>
              <a:t>de pages</a:t>
            </a:r>
          </a:p>
          <a:p>
            <a:pPr lvl="1"/>
            <a:r>
              <a:rPr lang="fr-FR" dirty="0"/>
              <a:t>Disposition sur chaque page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Difficultés rencontrées :</a:t>
            </a:r>
          </a:p>
          <a:p>
            <a:pPr lvl="1"/>
            <a:r>
              <a:rPr lang="fr-FR" dirty="0" smtClean="0"/>
              <a:t>Intégration</a:t>
            </a:r>
          </a:p>
          <a:p>
            <a:pPr lvl="2"/>
            <a:r>
              <a:rPr lang="fr-FR" dirty="0"/>
              <a:t>Mise en page </a:t>
            </a:r>
            <a:r>
              <a:rPr lang="fr-FR" dirty="0" smtClean="0"/>
              <a:t>correcte</a:t>
            </a:r>
          </a:p>
          <a:p>
            <a:pPr lvl="2"/>
            <a:r>
              <a:rPr lang="fr-FR" dirty="0" smtClean="0"/>
              <a:t>Test unitaire : non régression du JS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Apparition images / </a:t>
            </a:r>
            <a:r>
              <a:rPr lang="fr-FR" dirty="0" err="1" smtClean="0"/>
              <a:t>gifs</a:t>
            </a:r>
            <a:endParaRPr lang="fr-FR" dirty="0" smtClean="0"/>
          </a:p>
          <a:p>
            <a:pPr lvl="2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2" y="1361103"/>
            <a:ext cx="5648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REALISATION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3) </a:t>
            </a:r>
            <a:r>
              <a:rPr lang="fr-FR" sz="2800" dirty="0" smtClean="0"/>
              <a:t>JS/PHP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/>
          </a:bodyPr>
          <a:lstStyle/>
          <a:p>
            <a:r>
              <a:rPr lang="fr-FR" dirty="0" smtClean="0"/>
              <a:t>GJ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5033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Présentation du site</a:t>
            </a:r>
            <a:endParaRPr lang="fr-FR" sz="2000" dirty="0"/>
          </a:p>
        </p:txBody>
      </p:sp>
      <p:pic>
        <p:nvPicPr>
          <p:cNvPr id="7" name="vlc-record-2018-11-27-11h44m56s-vid2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935" y="1493068"/>
            <a:ext cx="8236720" cy="46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2) Pistes d’améliorations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Intégration des messages sur le site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Une équipe adverse de plusieurs pokemons</a:t>
            </a:r>
          </a:p>
          <a:p>
            <a:r>
              <a:rPr lang="fr-FR" dirty="0" smtClean="0"/>
              <a:t>Pouvoir choisir plusieurs pokemons pour son équipe</a:t>
            </a:r>
          </a:p>
          <a:p>
            <a:r>
              <a:rPr lang="fr-FR" dirty="0" smtClean="0"/>
              <a:t>Développement d’une intelligence artificielle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12" y="2203173"/>
            <a:ext cx="3446938" cy="24542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21" y="2448764"/>
            <a:ext cx="2743254" cy="19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3) Apports personnels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2139950"/>
            <a:ext cx="9905999" cy="3594100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Gestion de travail en groupe</a:t>
            </a:r>
          </a:p>
          <a:p>
            <a:pPr algn="ctr"/>
            <a:r>
              <a:rPr lang="fr-FR" dirty="0" smtClean="0"/>
              <a:t>Gestion des délais</a:t>
            </a:r>
          </a:p>
          <a:p>
            <a:pPr algn="ctr"/>
            <a:r>
              <a:rPr lang="fr-FR" dirty="0" smtClean="0"/>
              <a:t>Compétences techniques</a:t>
            </a:r>
          </a:p>
          <a:p>
            <a:pPr algn="ctr"/>
            <a:r>
              <a:rPr lang="fr-FR" dirty="0" smtClean="0"/>
              <a:t>Méthodologie de recherche</a:t>
            </a:r>
          </a:p>
          <a:p>
            <a:pPr algn="ctr"/>
            <a:r>
              <a:rPr lang="fr-FR" dirty="0" smtClean="0"/>
              <a:t>Maîtrise des outils</a:t>
            </a:r>
          </a:p>
          <a:p>
            <a:pPr algn="ctr"/>
            <a:r>
              <a:rPr lang="fr-FR" dirty="0" smtClean="0"/>
              <a:t>Autonomie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9156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6504" y="313718"/>
            <a:ext cx="2719387" cy="674573"/>
          </a:xfrm>
        </p:spPr>
        <p:txBody>
          <a:bodyPr>
            <a:normAutofit/>
          </a:bodyPr>
          <a:lstStyle/>
          <a:p>
            <a:r>
              <a:rPr lang="fr-FR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Sommaire :</a:t>
            </a:r>
            <a:endParaRPr lang="fr-FR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1485" y="1542472"/>
            <a:ext cx="9905999" cy="4567381"/>
          </a:xfrm>
        </p:spPr>
        <p:txBody>
          <a:bodyPr numCol="2" spcCol="720000"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Gestion de projet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/>
              <a:t>Choix du projet et présentation du sujet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/>
              <a:t>Répartition des tâches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Calendrier</a:t>
            </a:r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Réalisation du projet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SQL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HTML/CSS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JS/PHP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514350" indent="-514350">
              <a:buFont typeface="+mj-lt"/>
              <a:buAutoNum type="romanUcPeriod"/>
            </a:pPr>
            <a:r>
              <a:rPr lang="fr-FR" dirty="0" smtClean="0"/>
              <a:t>Conclusion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Présentation du site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Pistes d’améliorations</a:t>
            </a:r>
          </a:p>
          <a:p>
            <a:pPr marL="971550" lvl="1" indent="-514350">
              <a:buFont typeface="+mj-lt"/>
              <a:buAutoNum type="arabicParenR"/>
            </a:pPr>
            <a:r>
              <a:rPr lang="fr-FR" dirty="0" smtClean="0"/>
              <a:t>Apports personnels</a:t>
            </a:r>
          </a:p>
          <a:p>
            <a:pPr marL="971550" lvl="1" indent="-514350">
              <a:buFont typeface="+mj-lt"/>
              <a:buAutoNum type="arabicParenR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4711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1" y="1709921"/>
            <a:ext cx="3214256" cy="1111028"/>
          </a:xfr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260437" y="443028"/>
            <a:ext cx="4895272" cy="674573"/>
          </a:xfrm>
        </p:spPr>
        <p:txBody>
          <a:bodyPr>
            <a:normAutofit/>
          </a:bodyPr>
          <a:lstStyle/>
          <a:p>
            <a:pPr algn="ctr"/>
            <a:r>
              <a:rPr lang="fr-FR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 - Gestion de projet :</a:t>
            </a:r>
            <a:endParaRPr lang="fr-FR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92" y="3305551"/>
            <a:ext cx="1667756" cy="15565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072" y="3308179"/>
            <a:ext cx="1666348" cy="1555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944" y="3306865"/>
            <a:ext cx="1610711" cy="15552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178" y="3305551"/>
            <a:ext cx="1600288" cy="15552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45793" y="5222240"/>
            <a:ext cx="176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Emerick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Chef de projet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863969" y="5222240"/>
            <a:ext cx="176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Sofian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Développeur back-end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482145" y="5222240"/>
            <a:ext cx="176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Jennifer </a:t>
            </a:r>
            <a:br>
              <a:rPr lang="fr-FR" dirty="0" smtClean="0"/>
            </a:br>
            <a:r>
              <a:rPr lang="fr-FR" dirty="0" smtClean="0"/>
              <a:t>Développeur front-end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100321" y="5222240"/>
            <a:ext cx="1761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Ibrahim </a:t>
            </a:r>
            <a:br>
              <a:rPr lang="fr-FR" dirty="0" smtClean="0"/>
            </a:br>
            <a:r>
              <a:rPr lang="fr-FR" dirty="0" smtClean="0"/>
              <a:t>Développeur back-end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165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Ludique</a:t>
            </a:r>
          </a:p>
          <a:p>
            <a:r>
              <a:rPr lang="fr-FR" dirty="0" smtClean="0"/>
              <a:t>Diversité des langages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Idée initiale : </a:t>
            </a:r>
          </a:p>
          <a:p>
            <a:r>
              <a:rPr lang="fr-FR" dirty="0" smtClean="0"/>
              <a:t>Rencontre pokemons sauvages</a:t>
            </a:r>
          </a:p>
          <a:p>
            <a:r>
              <a:rPr lang="fr-FR" dirty="0" smtClean="0"/>
              <a:t>Capture pokemons</a:t>
            </a:r>
          </a:p>
          <a:p>
            <a:r>
              <a:rPr lang="fr-FR" dirty="0" smtClean="0"/>
              <a:t>Expérience du pokemon</a:t>
            </a:r>
          </a:p>
          <a:p>
            <a:r>
              <a:rPr lang="fr-FR" dirty="0" smtClean="0"/>
              <a:t>Gestion d’inventaire</a:t>
            </a:r>
          </a:p>
          <a:p>
            <a:r>
              <a:rPr lang="fr-FR" dirty="0"/>
              <a:t>Utilisation </a:t>
            </a:r>
            <a:r>
              <a:rPr lang="fr-FR" dirty="0" smtClean="0"/>
              <a:t>d’objets</a:t>
            </a:r>
          </a:p>
          <a:p>
            <a:r>
              <a:rPr lang="fr-FR" dirty="0" smtClean="0"/>
              <a:t>Formule complète de calcul de dégâts</a:t>
            </a:r>
          </a:p>
          <a:p>
            <a:r>
              <a:rPr lang="fr-FR" dirty="0"/>
              <a:t>Rencontre dresseur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 - GESTION 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2800" dirty="0"/>
              <a:t>Choix du projet et </a:t>
            </a:r>
            <a:r>
              <a:rPr lang="fr-FR" sz="2800" dirty="0" smtClean="0"/>
              <a:t>présentation </a:t>
            </a:r>
            <a:r>
              <a:rPr lang="fr-FR" sz="2800" dirty="0"/>
              <a:t>du sujet</a:t>
            </a:r>
            <a:endParaRPr lang="fr-FR" sz="2000" dirty="0"/>
          </a:p>
        </p:txBody>
      </p:sp>
      <p:sp>
        <p:nvSpPr>
          <p:cNvPr id="19" name="Flèche droite 18"/>
          <p:cNvSpPr/>
          <p:nvPr/>
        </p:nvSpPr>
        <p:spPr>
          <a:xfrm>
            <a:off x="5046185" y="1889760"/>
            <a:ext cx="650240" cy="4165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5875656" y="1844655"/>
            <a:ext cx="199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POKEFIGHT</a:t>
            </a:r>
            <a:endParaRPr lang="fr-FR" sz="2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139826" y="4216400"/>
            <a:ext cx="138176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Abandonnés</a:t>
            </a:r>
            <a:endParaRPr lang="fr-FR" dirty="0"/>
          </a:p>
        </p:txBody>
      </p:sp>
      <p:sp>
        <p:nvSpPr>
          <p:cNvPr id="45" name="Accolade fermante 44"/>
          <p:cNvSpPr/>
          <p:nvPr/>
        </p:nvSpPr>
        <p:spPr>
          <a:xfrm>
            <a:off x="4612640" y="3383280"/>
            <a:ext cx="345440" cy="2113280"/>
          </a:xfrm>
          <a:prstGeom prst="rightBrace">
            <a:avLst>
              <a:gd name="adj1" fmla="val 10539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Accolade fermante 45"/>
          <p:cNvSpPr/>
          <p:nvPr/>
        </p:nvSpPr>
        <p:spPr>
          <a:xfrm>
            <a:off x="4328160" y="1625600"/>
            <a:ext cx="284480" cy="944880"/>
          </a:xfrm>
          <a:prstGeom prst="rightBrace">
            <a:avLst>
              <a:gd name="adj1" fmla="val 105392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5525294" y="4404360"/>
            <a:ext cx="2341722" cy="35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8139826" y="5573097"/>
            <a:ext cx="138176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Conservé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 flipV="1">
            <a:off x="5525294" y="5715168"/>
            <a:ext cx="2460466" cy="35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8134825" y="5949017"/>
            <a:ext cx="138176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Modifié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V="1">
            <a:off x="5525294" y="6136977"/>
            <a:ext cx="2460466" cy="147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3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3" grpId="0"/>
      <p:bldP spid="45" grpId="0" animBg="1"/>
      <p:bldP spid="46" grpId="0" animBg="1"/>
      <p:bldP spid="50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 - GESTION 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2800" dirty="0"/>
              <a:t>Choix du projet et </a:t>
            </a:r>
            <a:r>
              <a:rPr lang="fr-FR" sz="2800" dirty="0" smtClean="0"/>
              <a:t>présentation </a:t>
            </a:r>
            <a:r>
              <a:rPr lang="fr-FR" sz="2800" dirty="0"/>
              <a:t>du sujet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2093913" y="1958975"/>
            <a:ext cx="7716838" cy="3803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Cahier des charges :</a:t>
            </a:r>
          </a:p>
          <a:p>
            <a:pPr lvl="1"/>
            <a:r>
              <a:rPr lang="fr-FR" dirty="0" smtClean="0"/>
              <a:t>Site en 3 pages: Accueil / Choix </a:t>
            </a:r>
            <a:r>
              <a:rPr lang="fr-FR" dirty="0"/>
              <a:t>p</a:t>
            </a:r>
            <a:r>
              <a:rPr lang="fr-FR" dirty="0" smtClean="0"/>
              <a:t>okemon et attaques / Combat</a:t>
            </a:r>
          </a:p>
          <a:p>
            <a:pPr lvl="1"/>
            <a:r>
              <a:rPr lang="fr-FR" dirty="0" smtClean="0"/>
              <a:t>1 pokemon au choix avec 4 attaques obligatoires et différentes</a:t>
            </a:r>
          </a:p>
          <a:p>
            <a:pPr lvl="1"/>
            <a:r>
              <a:rPr lang="fr-FR" dirty="0" smtClean="0"/>
              <a:t>Formule complète de calcul des dégâts</a:t>
            </a:r>
          </a:p>
          <a:p>
            <a:pPr lvl="1"/>
            <a:r>
              <a:rPr lang="fr-FR" dirty="0" smtClean="0"/>
              <a:t>Déroulement des combats identiques aux jeux officiels</a:t>
            </a:r>
          </a:p>
          <a:p>
            <a:pPr lvl="1"/>
            <a:r>
              <a:rPr lang="fr-FR" dirty="0" smtClean="0"/>
              <a:t>Page Combat : évolution barre de vie en temps réel</a:t>
            </a:r>
          </a:p>
          <a:p>
            <a:pPr lvl="1"/>
            <a:r>
              <a:rPr lang="fr-FR" dirty="0" smtClean="0"/>
              <a:t>Images / </a:t>
            </a:r>
            <a:r>
              <a:rPr lang="fr-FR" dirty="0" err="1" smtClean="0"/>
              <a:t>gifs</a:t>
            </a:r>
            <a:r>
              <a:rPr lang="fr-FR" dirty="0" smtClean="0"/>
              <a:t> pour les pages de Choix et de Combat</a:t>
            </a:r>
          </a:p>
          <a:p>
            <a:pPr lvl="1"/>
            <a:r>
              <a:rPr lang="fr-FR" dirty="0" smtClean="0"/>
              <a:t>Seulement </a:t>
            </a:r>
            <a:r>
              <a:rPr lang="fr-FR" dirty="0"/>
              <a:t>p</a:t>
            </a:r>
            <a:r>
              <a:rPr lang="fr-FR" dirty="0" smtClean="0"/>
              <a:t>okemon adverse et table des types en dur</a:t>
            </a:r>
          </a:p>
        </p:txBody>
      </p:sp>
    </p:spTree>
    <p:extLst>
      <p:ext uri="{BB962C8B-B14F-4D97-AF65-F5344CB8AC3E}">
        <p14:creationId xmlns:p14="http://schemas.microsoft.com/office/powerpoint/2010/main" val="386096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3423444" y="1917700"/>
            <a:ext cx="5345113" cy="405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 affinité avec les différents langages</a:t>
            </a:r>
          </a:p>
          <a:p>
            <a:pPr marL="1371600" lvl="3" indent="0">
              <a:buNone/>
            </a:pPr>
            <a:r>
              <a:rPr lang="fr-FR" sz="2400" dirty="0" smtClean="0"/>
              <a:t>Sofiane / Ibrahim :</a:t>
            </a:r>
          </a:p>
          <a:p>
            <a:pPr lvl="4"/>
            <a:r>
              <a:rPr lang="fr-FR" sz="2400" dirty="0" smtClean="0"/>
              <a:t>Base de données </a:t>
            </a:r>
          </a:p>
          <a:p>
            <a:pPr marL="1371600" lvl="3" indent="0">
              <a:buNone/>
            </a:pPr>
            <a:r>
              <a:rPr lang="fr-FR" sz="2400" dirty="0" smtClean="0"/>
              <a:t>Jennifer :</a:t>
            </a:r>
          </a:p>
          <a:p>
            <a:pPr lvl="4"/>
            <a:r>
              <a:rPr lang="fr-FR" sz="2400" dirty="0" smtClean="0"/>
              <a:t>Mise en forme du site</a:t>
            </a:r>
          </a:p>
          <a:p>
            <a:pPr marL="1371600" lvl="3" indent="0">
              <a:buNone/>
            </a:pPr>
            <a:r>
              <a:rPr lang="fr-FR" sz="2400" dirty="0" err="1" smtClean="0"/>
              <a:t>Emerick</a:t>
            </a:r>
            <a:r>
              <a:rPr lang="fr-FR" sz="2400" dirty="0" smtClean="0"/>
              <a:t>:</a:t>
            </a:r>
          </a:p>
          <a:p>
            <a:pPr lvl="4"/>
            <a:r>
              <a:rPr lang="fr-FR" sz="2400" dirty="0" smtClean="0"/>
              <a:t>Algorithme (JS)</a:t>
            </a:r>
          </a:p>
          <a:p>
            <a:pPr lvl="4"/>
            <a:r>
              <a:rPr lang="fr-FR" sz="2400" dirty="0" smtClean="0"/>
              <a:t>PHP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 - GESTION 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fr-FR" sz="2800" dirty="0" smtClean="0"/>
              <a:t>Répartition initiale des tâches</a:t>
            </a:r>
            <a:endParaRPr lang="fr-FR" sz="2000" dirty="0"/>
          </a:p>
        </p:txBody>
      </p:sp>
      <p:sp>
        <p:nvSpPr>
          <p:cNvPr id="16" name="Espace réservé du contenu 12"/>
          <p:cNvSpPr txBox="1">
            <a:spLocks/>
          </p:cNvSpPr>
          <p:nvPr/>
        </p:nvSpPr>
        <p:spPr>
          <a:xfrm>
            <a:off x="1293812" y="1778000"/>
            <a:ext cx="5040313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9310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15" name="ZoneTexte 14"/>
          <p:cNvSpPr txBox="1"/>
          <p:nvPr/>
        </p:nvSpPr>
        <p:spPr>
          <a:xfrm>
            <a:off x="1141412" y="345440"/>
            <a:ext cx="9983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I - GESTION 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3) Calendrier</a:t>
            </a:r>
            <a:endParaRPr lang="fr-FR" sz="2000" dirty="0"/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731053"/>
              </p:ext>
            </p:extLst>
          </p:nvPr>
        </p:nvGraphicFramePr>
        <p:xfrm>
          <a:off x="1447235" y="1460118"/>
          <a:ext cx="9294351" cy="515315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94871">
                  <a:extLst>
                    <a:ext uri="{9D8B030D-6E8A-4147-A177-3AD203B41FA5}">
                      <a16:colId xmlns:a16="http://schemas.microsoft.com/office/drawing/2014/main" val="1499542278"/>
                    </a:ext>
                  </a:extLst>
                </a:gridCol>
                <a:gridCol w="3633843">
                  <a:extLst>
                    <a:ext uri="{9D8B030D-6E8A-4147-A177-3AD203B41FA5}">
                      <a16:colId xmlns:a16="http://schemas.microsoft.com/office/drawing/2014/main" val="875823134"/>
                    </a:ext>
                  </a:extLst>
                </a:gridCol>
                <a:gridCol w="4065637">
                  <a:extLst>
                    <a:ext uri="{9D8B030D-6E8A-4147-A177-3AD203B41FA5}">
                      <a16:colId xmlns:a16="http://schemas.microsoft.com/office/drawing/2014/main" val="991627481"/>
                    </a:ext>
                  </a:extLst>
                </a:gridCol>
              </a:tblGrid>
              <a:tr h="3334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35025" algn="l"/>
                        </a:tabLst>
                      </a:pPr>
                      <a:r>
                        <a:rPr lang="fr-FR" sz="2400" dirty="0">
                          <a:effectLst/>
                        </a:rPr>
                        <a:t>Calendrier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 smtClean="0">
                          <a:effectLst/>
                        </a:rPr>
                        <a:t>Prévu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</a:rPr>
                        <a:t>Groupe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9793677"/>
                  </a:ext>
                </a:extLst>
              </a:tr>
              <a:tr h="6669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18 Octobre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Désignation Chef de projet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Choix du sujet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Analyse Contour et périmètre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 smtClean="0">
                          <a:effectLst/>
                        </a:rPr>
                        <a:t>Prévu</a:t>
                      </a:r>
                      <a:endParaRPr lang="fr-FR" sz="1600" dirty="0">
                        <a:effectLst/>
                      </a:endParaRP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Analyse MCD et MLD</a:t>
                      </a:r>
                    </a:p>
                    <a:p>
                      <a:pPr mar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592369"/>
                  </a:ext>
                </a:extLst>
              </a:tr>
              <a:tr h="6669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19 Octobre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Analyse MCD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>
                          <a:effectLst/>
                        </a:rPr>
                        <a:t>Structure du site HTML/CSS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>
                          <a:effectLst/>
                        </a:rPr>
                        <a:t>Base de Données 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>
                          <a:effectLst/>
                        </a:rPr>
                        <a:t>Algo calcul des dégâts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10637"/>
                  </a:ext>
                </a:extLst>
              </a:tr>
              <a:tr h="6669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26 Octobre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Base de Données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 smtClean="0">
                          <a:effectLst/>
                        </a:rPr>
                        <a:t>Algorithme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Base de Données -&gt; tests unitaires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 smtClean="0">
                          <a:effectLst/>
                        </a:rPr>
                        <a:t>Algorithme</a:t>
                      </a:r>
                      <a:endParaRPr lang="fr-FR" sz="1600" dirty="0">
                        <a:effectLst/>
                      </a:endParaRP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Début cours PHP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944250"/>
                  </a:ext>
                </a:extLst>
              </a:tr>
              <a:tr h="444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13 Novembre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Fin cours PHP/AJAX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Code et tests unitaires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158210"/>
                  </a:ext>
                </a:extLst>
              </a:tr>
              <a:tr h="444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15 Novembre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Code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Apparition de PHP/JS sur le site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Code et tests unitaires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0386667"/>
                  </a:ext>
                </a:extLst>
              </a:tr>
              <a:tr h="444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16 Novembre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Code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Base de données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Intégrations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827555"/>
                  </a:ext>
                </a:extLst>
              </a:tr>
              <a:tr h="444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26 Novembre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>
                          <a:effectLst/>
                        </a:rPr>
                        <a:t>Tests Unitaires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Tests d’intégration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>
                          <a:effectLst/>
                        </a:rPr>
                        <a:t>Préparation présentation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4266760"/>
                  </a:ext>
                </a:extLst>
              </a:tr>
              <a:tr h="2778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</a:rPr>
                        <a:t>29 Novembre</a:t>
                      </a:r>
                      <a:endParaRPr lang="fr-F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>
                          <a:effectLst/>
                        </a:rPr>
                        <a:t>Présentations Communes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fr-FR" sz="1600" dirty="0" smtClean="0">
                          <a:effectLst/>
                        </a:rPr>
                        <a:t>Prévu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6502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99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REALISATION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2800" dirty="0" smtClean="0"/>
              <a:t>SQL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/>
          </a:bodyPr>
          <a:lstStyle/>
          <a:p>
            <a:pPr lvl="2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6" name="Imag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2" t="17803" r="13992" b="15333"/>
          <a:stretch/>
        </p:blipFill>
        <p:spPr bwMode="auto">
          <a:xfrm>
            <a:off x="1141412" y="1470025"/>
            <a:ext cx="9983788" cy="48926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644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41412" y="345440"/>
            <a:ext cx="9983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II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fr-FR" sz="32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REALISATION </a:t>
            </a:r>
            <a:r>
              <a:rPr lang="fr-FR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DU PROJET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2800" dirty="0" smtClean="0"/>
              <a:t>SQL</a:t>
            </a:r>
            <a:endParaRPr lang="fr-FR" sz="2000" dirty="0"/>
          </a:p>
        </p:txBody>
      </p:sp>
      <p:sp>
        <p:nvSpPr>
          <p:cNvPr id="5" name="Espace réservé du contenu 12"/>
          <p:cNvSpPr>
            <a:spLocks noGrp="1"/>
          </p:cNvSpPr>
          <p:nvPr>
            <p:ph idx="1"/>
          </p:nvPr>
        </p:nvSpPr>
        <p:spPr>
          <a:xfrm>
            <a:off x="1141412" y="1625600"/>
            <a:ext cx="9905999" cy="4947920"/>
          </a:xfrm>
        </p:spPr>
        <p:txBody>
          <a:bodyPr>
            <a:normAutofit/>
          </a:bodyPr>
          <a:lstStyle/>
          <a:p>
            <a:pPr lvl="2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8990" t="19536" r="31868" b="42915"/>
          <a:stretch/>
        </p:blipFill>
        <p:spPr bwMode="auto">
          <a:xfrm>
            <a:off x="768349" y="2324100"/>
            <a:ext cx="5032375" cy="3797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l="26089" t="27237" r="22568" b="24909"/>
          <a:stretch/>
        </p:blipFill>
        <p:spPr bwMode="auto">
          <a:xfrm>
            <a:off x="6305551" y="2324100"/>
            <a:ext cx="5187950" cy="3797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857501" y="1625600"/>
            <a:ext cx="704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MCD</a:t>
            </a:r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8547101" y="1657935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MLD</a:t>
            </a:r>
          </a:p>
        </p:txBody>
      </p:sp>
      <p:sp>
        <p:nvSpPr>
          <p:cNvPr id="3" name="Flèche droite 2"/>
          <p:cNvSpPr/>
          <p:nvPr/>
        </p:nvSpPr>
        <p:spPr>
          <a:xfrm>
            <a:off x="5676900" y="1790184"/>
            <a:ext cx="742950" cy="2170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51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193</TotalTime>
  <Words>417</Words>
  <Application>Microsoft Office PowerPoint</Application>
  <PresentationFormat>Grand écran</PresentationFormat>
  <Paragraphs>166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POKEFIGHT</vt:lpstr>
      <vt:lpstr>Sommaire :</vt:lpstr>
      <vt:lpstr>I - Gestion de projet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POKEFIGHT</dc:title>
  <dc:creator>IPI</dc:creator>
  <cp:lastModifiedBy>IPI</cp:lastModifiedBy>
  <cp:revision>35</cp:revision>
  <dcterms:created xsi:type="dcterms:W3CDTF">2018-11-27T08:21:18Z</dcterms:created>
  <dcterms:modified xsi:type="dcterms:W3CDTF">2018-11-27T11:34:51Z</dcterms:modified>
</cp:coreProperties>
</file>